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5029200" cy="5029200"/>
  <p:notesSz cx="6858000" cy="9144000"/>
  <p:embeddedFontLst>
    <p:embeddedFont>
      <p:font typeface="Quicksand Bold" panose="020B0604020202020204" charset="0"/>
      <p:regular r:id="rId3"/>
    </p:embeddedFon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Quicksand" panose="020B0604020202020204" charset="0"/>
      <p:regular r:id="rId8"/>
    </p:embeddedFont>
    <p:embeddedFont>
      <p:font typeface="Quicksand Medium" panose="020B0604020202020204" charset="0"/>
      <p:regular r:id="rId9"/>
    </p:embeddedFont>
    <p:embeddedFont>
      <p:font typeface="Montserrat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5" d="100"/>
          <a:sy n="95" d="100"/>
        </p:scale>
        <p:origin x="18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presProps" Target="presProps.xml"/><Relationship Id="rId5" Type="http://schemas.openxmlformats.org/officeDocument/2006/relationships/font" Target="fonts/font3.fntdata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000" y="1731421"/>
            <a:ext cx="4032000" cy="4378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743"/>
              </a:lnSpc>
              <a:spcBef>
                <a:spcPct val="0"/>
              </a:spcBef>
            </a:pPr>
            <a:r>
              <a:rPr lang="en-US" sz="1452" b="1" spc="148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Defesa de Dissertação de Mestrado/Tese de Doutorado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654803" y="1115987"/>
            <a:ext cx="3730394" cy="5106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6"/>
              </a:lnSpc>
            </a:pPr>
            <a:r>
              <a:rPr lang="en-US" sz="754" b="1" spc="18">
                <a:solidFill>
                  <a:srgbClr val="1C212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UNIVERSIDADE FEDERAL DA BAHIA - UFBA</a:t>
            </a:r>
          </a:p>
          <a:p>
            <a:pPr algn="ctr">
              <a:lnSpc>
                <a:spcPts val="1056"/>
              </a:lnSpc>
            </a:pPr>
            <a:r>
              <a:rPr lang="en-US" sz="754" b="1" spc="18">
                <a:solidFill>
                  <a:srgbClr val="1C212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Instituto de Psicologia e Serviço Social - IPSS</a:t>
            </a:r>
          </a:p>
          <a:p>
            <a:pPr algn="ctr">
              <a:lnSpc>
                <a:spcPts val="1056"/>
              </a:lnSpc>
            </a:pPr>
            <a:r>
              <a:rPr lang="en-US" sz="754" b="1" spc="18">
                <a:solidFill>
                  <a:srgbClr val="1C212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Programa de Pós-Graduação em Psicologia  – PPGPSI</a:t>
            </a:r>
          </a:p>
          <a:p>
            <a:pPr algn="ctr">
              <a:lnSpc>
                <a:spcPts val="1056"/>
              </a:lnSpc>
            </a:pPr>
            <a:r>
              <a:rPr lang="en-US" sz="754" b="1" spc="18">
                <a:solidFill>
                  <a:srgbClr val="1C212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Mestrado Acadêmico e Doutorado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860763" y="3125943"/>
            <a:ext cx="3318473" cy="571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39"/>
              </a:lnSpc>
            </a:pPr>
            <a:r>
              <a:rPr lang="en-US" sz="949" b="1" spc="68">
                <a:solidFill>
                  <a:srgbClr val="7D995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BANCA EXAMINADORA:</a:t>
            </a:r>
          </a:p>
          <a:p>
            <a:pPr algn="ctr">
              <a:lnSpc>
                <a:spcPts val="1139"/>
              </a:lnSpc>
            </a:pPr>
            <a:r>
              <a:rPr lang="en-US" sz="949" spc="68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Prof. (ª) Dr. (ª) Nome do (a) Docente (Orientador)</a:t>
            </a:r>
          </a:p>
          <a:p>
            <a:pPr algn="ctr">
              <a:lnSpc>
                <a:spcPts val="1139"/>
              </a:lnSpc>
            </a:pPr>
            <a:r>
              <a:rPr lang="en-US" sz="949" spc="68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Prof. (ª) Dr. (ª) Nome do (a) Docente</a:t>
            </a:r>
          </a:p>
          <a:p>
            <a:pPr marL="0" lvl="0" indent="0" algn="ctr">
              <a:lnSpc>
                <a:spcPts val="1139"/>
              </a:lnSpc>
              <a:spcBef>
                <a:spcPct val="0"/>
              </a:spcBef>
            </a:pPr>
            <a:r>
              <a:rPr lang="en-US" sz="949" spc="68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Prof. (ª) Dr. (ª) Nome do (a) Docente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31527" y="2632582"/>
            <a:ext cx="4004473" cy="188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679"/>
              </a:lnSpc>
              <a:spcBef>
                <a:spcPct val="0"/>
              </a:spcBef>
            </a:pPr>
            <a:r>
              <a:rPr lang="en-US" sz="1200" b="1">
                <a:solidFill>
                  <a:srgbClr val="000000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“TÍTULO DO TRABALHO DE CONCLUSÃO”</a:t>
            </a:r>
          </a:p>
        </p:txBody>
      </p:sp>
      <p:grpSp>
        <p:nvGrpSpPr>
          <p:cNvPr id="6" name="Group 6"/>
          <p:cNvGrpSpPr/>
          <p:nvPr/>
        </p:nvGrpSpPr>
        <p:grpSpPr>
          <a:xfrm rot="16200000">
            <a:off x="2222629" y="-2221479"/>
            <a:ext cx="579436" cy="5025132"/>
            <a:chOff x="0" y="0"/>
            <a:chExt cx="758062" cy="448493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758062" cy="4484937"/>
            </a:xfrm>
            <a:custGeom>
              <a:avLst/>
              <a:gdLst/>
              <a:ahLst/>
              <a:cxnLst/>
              <a:rect l="l" t="t" r="r" b="b"/>
              <a:pathLst>
                <a:path w="758062" h="4484937">
                  <a:moveTo>
                    <a:pt x="0" y="0"/>
                  </a:moveTo>
                  <a:lnTo>
                    <a:pt x="758062" y="0"/>
                  </a:lnTo>
                  <a:lnTo>
                    <a:pt x="758062" y="4484937"/>
                  </a:lnTo>
                  <a:lnTo>
                    <a:pt x="0" y="4484937"/>
                  </a:lnTo>
                  <a:close/>
                </a:path>
              </a:pathLst>
            </a:custGeom>
            <a:solidFill>
              <a:srgbClr val="8DD100">
                <a:alpha val="24706"/>
              </a:srgbClr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9525"/>
              <a:ext cx="758062" cy="4494462"/>
            </a:xfrm>
            <a:prstGeom prst="rect">
              <a:avLst/>
            </a:prstGeom>
          </p:spPr>
          <p:txBody>
            <a:bodyPr lIns="9924" tIns="9924" rIns="9924" bIns="9924" rtlCol="0" anchor="ctr"/>
            <a:lstStyle/>
            <a:p>
              <a:pPr algn="ctr">
                <a:lnSpc>
                  <a:spcPts val="363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 rot="16200000">
            <a:off x="1346884" y="-278666"/>
            <a:ext cx="577635" cy="1137801"/>
            <a:chOff x="0" y="0"/>
            <a:chExt cx="718292" cy="660885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18292" cy="660885"/>
            </a:xfrm>
            <a:custGeom>
              <a:avLst/>
              <a:gdLst/>
              <a:ahLst/>
              <a:cxnLst/>
              <a:rect l="l" t="t" r="r" b="b"/>
              <a:pathLst>
                <a:path w="718292" h="660885">
                  <a:moveTo>
                    <a:pt x="0" y="0"/>
                  </a:moveTo>
                  <a:lnTo>
                    <a:pt x="718292" y="0"/>
                  </a:lnTo>
                  <a:lnTo>
                    <a:pt x="718292" y="660885"/>
                  </a:lnTo>
                  <a:lnTo>
                    <a:pt x="0" y="660885"/>
                  </a:lnTo>
                  <a:close/>
                </a:path>
              </a:pathLst>
            </a:custGeom>
            <a:solidFill>
              <a:srgbClr val="A7C37E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9525"/>
              <a:ext cx="718292" cy="670410"/>
            </a:xfrm>
            <a:prstGeom prst="rect">
              <a:avLst/>
            </a:prstGeom>
          </p:spPr>
          <p:txBody>
            <a:bodyPr lIns="9924" tIns="9924" rIns="9924" bIns="9924" rtlCol="0" anchor="ctr"/>
            <a:lstStyle/>
            <a:p>
              <a:pPr algn="ctr">
                <a:lnSpc>
                  <a:spcPts val="363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 rot="10800000">
            <a:off x="335306" y="-6523"/>
            <a:ext cx="1885694" cy="585573"/>
            <a:chOff x="0" y="0"/>
            <a:chExt cx="1552011" cy="7112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52011" cy="711200"/>
            </a:xfrm>
            <a:custGeom>
              <a:avLst/>
              <a:gdLst/>
              <a:ahLst/>
              <a:cxnLst/>
              <a:rect l="l" t="t" r="r" b="b"/>
              <a:pathLst>
                <a:path w="1552011" h="711200">
                  <a:moveTo>
                    <a:pt x="776006" y="711200"/>
                  </a:moveTo>
                  <a:lnTo>
                    <a:pt x="1552011" y="0"/>
                  </a:lnTo>
                  <a:lnTo>
                    <a:pt x="0" y="0"/>
                  </a:lnTo>
                  <a:lnTo>
                    <a:pt x="776006" y="711200"/>
                  </a:lnTo>
                  <a:close/>
                </a:path>
              </a:pathLst>
            </a:custGeom>
            <a:solidFill>
              <a:srgbClr val="C8DDAE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242502" y="41275"/>
              <a:ext cx="1067008" cy="339725"/>
            </a:xfrm>
            <a:prstGeom prst="rect">
              <a:avLst/>
            </a:prstGeom>
          </p:spPr>
          <p:txBody>
            <a:bodyPr lIns="9924" tIns="9924" rIns="9924" bIns="9924" rtlCol="0" anchor="ctr"/>
            <a:lstStyle/>
            <a:p>
              <a:pPr algn="ctr">
                <a:lnSpc>
                  <a:spcPts val="363"/>
                </a:lnSpc>
              </a:pPr>
              <a:endParaRPr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410346" y="2270632"/>
            <a:ext cx="4219308" cy="190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559"/>
              </a:lnSpc>
              <a:spcBef>
                <a:spcPct val="0"/>
              </a:spcBef>
            </a:pPr>
            <a:r>
              <a:rPr lang="en-US" sz="1299" b="1" spc="93">
                <a:solidFill>
                  <a:srgbClr val="7D995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Nome do (a) Mestrando (a)/Doutorando (a)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695515" y="4406600"/>
            <a:ext cx="6796997" cy="1107208"/>
            <a:chOff x="4025" y="24245"/>
            <a:chExt cx="9062662" cy="1476277"/>
          </a:xfrm>
        </p:grpSpPr>
        <p:grpSp>
          <p:nvGrpSpPr>
            <p:cNvPr id="17" name="Group 17"/>
            <p:cNvGrpSpPr/>
            <p:nvPr/>
          </p:nvGrpSpPr>
          <p:grpSpPr>
            <a:xfrm rot="5419054">
              <a:off x="3642225" y="-3613955"/>
              <a:ext cx="1476277" cy="8752678"/>
              <a:chOff x="0" y="-9525"/>
              <a:chExt cx="758062" cy="4494462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1" y="566279"/>
                <a:ext cx="434617" cy="3442335"/>
              </a:xfrm>
              <a:custGeom>
                <a:avLst/>
                <a:gdLst/>
                <a:ahLst/>
                <a:cxnLst/>
                <a:rect l="l" t="t" r="r" b="b"/>
                <a:pathLst>
                  <a:path w="758062" h="4484937">
                    <a:moveTo>
                      <a:pt x="0" y="0"/>
                    </a:moveTo>
                    <a:lnTo>
                      <a:pt x="758062" y="0"/>
                    </a:lnTo>
                    <a:lnTo>
                      <a:pt x="758062" y="4484937"/>
                    </a:lnTo>
                    <a:lnTo>
                      <a:pt x="0" y="4484937"/>
                    </a:lnTo>
                    <a:close/>
                  </a:path>
                </a:pathLst>
              </a:custGeom>
              <a:solidFill>
                <a:srgbClr val="8DD100">
                  <a:alpha val="25882"/>
                </a:srgbClr>
              </a:solidFill>
            </p:spPr>
          </p:sp>
          <p:sp>
            <p:nvSpPr>
              <p:cNvPr id="19" name="TextBox 19"/>
              <p:cNvSpPr txBox="1"/>
              <p:nvPr/>
            </p:nvSpPr>
            <p:spPr>
              <a:xfrm>
                <a:off x="0" y="-9525"/>
                <a:ext cx="758062" cy="4494462"/>
              </a:xfrm>
              <a:prstGeom prst="rect">
                <a:avLst/>
              </a:prstGeom>
            </p:spPr>
            <p:txBody>
              <a:bodyPr lIns="9924" tIns="9924" rIns="9924" bIns="9924" rtlCol="0" anchor="ctr"/>
              <a:lstStyle/>
              <a:p>
                <a:pPr algn="ctr">
                  <a:lnSpc>
                    <a:spcPts val="363"/>
                  </a:lnSpc>
                </a:pPr>
                <a:endParaRPr/>
              </a:p>
            </p:txBody>
          </p:sp>
        </p:grpSp>
        <p:grpSp>
          <p:nvGrpSpPr>
            <p:cNvPr id="20" name="Group 20"/>
            <p:cNvGrpSpPr/>
            <p:nvPr/>
          </p:nvGrpSpPr>
          <p:grpSpPr>
            <a:xfrm rot="5419054">
              <a:off x="5162386" y="84827"/>
              <a:ext cx="1398828" cy="1305586"/>
              <a:chOff x="0" y="-9525"/>
              <a:chExt cx="718292" cy="670413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1" y="2"/>
                <a:ext cx="427326" cy="660886"/>
              </a:xfrm>
              <a:custGeom>
                <a:avLst/>
                <a:gdLst/>
                <a:ahLst/>
                <a:cxnLst/>
                <a:rect l="l" t="t" r="r" b="b"/>
                <a:pathLst>
                  <a:path w="718292" h="660885">
                    <a:moveTo>
                      <a:pt x="0" y="0"/>
                    </a:moveTo>
                    <a:lnTo>
                      <a:pt x="718292" y="0"/>
                    </a:lnTo>
                    <a:lnTo>
                      <a:pt x="718292" y="660885"/>
                    </a:lnTo>
                    <a:lnTo>
                      <a:pt x="0" y="660885"/>
                    </a:lnTo>
                    <a:close/>
                  </a:path>
                </a:pathLst>
              </a:custGeom>
              <a:solidFill>
                <a:srgbClr val="A7C37E"/>
              </a:solidFill>
            </p:spPr>
          </p:sp>
          <p:sp>
            <p:nvSpPr>
              <p:cNvPr id="22" name="TextBox 22"/>
              <p:cNvSpPr txBox="1"/>
              <p:nvPr/>
            </p:nvSpPr>
            <p:spPr>
              <a:xfrm>
                <a:off x="0" y="-9525"/>
                <a:ext cx="718292" cy="670410"/>
              </a:xfrm>
              <a:prstGeom prst="rect">
                <a:avLst/>
              </a:prstGeom>
            </p:spPr>
            <p:txBody>
              <a:bodyPr lIns="9924" tIns="9924" rIns="9924" bIns="9924" rtlCol="0" anchor="ctr"/>
              <a:lstStyle/>
              <a:p>
                <a:pPr algn="ctr">
                  <a:lnSpc>
                    <a:spcPts val="363"/>
                  </a:lnSpc>
                </a:pPr>
                <a:endParaRPr/>
              </a:p>
            </p:txBody>
          </p:sp>
        </p:grpSp>
        <p:grpSp>
          <p:nvGrpSpPr>
            <p:cNvPr id="23" name="Group 23"/>
            <p:cNvGrpSpPr/>
            <p:nvPr/>
          </p:nvGrpSpPr>
          <p:grpSpPr>
            <a:xfrm rot="21972">
              <a:off x="5320002" y="42764"/>
              <a:ext cx="3746685" cy="1120701"/>
              <a:chOff x="37325" y="466"/>
              <a:chExt cx="1272185" cy="380534"/>
            </a:xfrm>
          </p:grpSpPr>
          <p:sp>
            <p:nvSpPr>
              <p:cNvPr id="24" name="Freeform 24"/>
              <p:cNvSpPr/>
              <p:nvPr/>
            </p:nvSpPr>
            <p:spPr>
              <a:xfrm rot="10778028">
                <a:off x="37325" y="466"/>
                <a:ext cx="787233" cy="282472"/>
              </a:xfrm>
              <a:custGeom>
                <a:avLst/>
                <a:gdLst/>
                <a:ahLst/>
                <a:cxnLst/>
                <a:rect l="l" t="t" r="r" b="b"/>
                <a:pathLst>
                  <a:path w="1552011" h="711200">
                    <a:moveTo>
                      <a:pt x="776006" y="711200"/>
                    </a:moveTo>
                    <a:lnTo>
                      <a:pt x="1552011" y="0"/>
                    </a:lnTo>
                    <a:lnTo>
                      <a:pt x="0" y="0"/>
                    </a:lnTo>
                    <a:lnTo>
                      <a:pt x="776006" y="711200"/>
                    </a:lnTo>
                    <a:close/>
                  </a:path>
                </a:pathLst>
              </a:custGeom>
              <a:solidFill>
                <a:srgbClr val="C8DDAE"/>
              </a:solidFill>
            </p:spPr>
          </p:sp>
          <p:sp>
            <p:nvSpPr>
              <p:cNvPr id="25" name="TextBox 25"/>
              <p:cNvSpPr txBox="1"/>
              <p:nvPr/>
            </p:nvSpPr>
            <p:spPr>
              <a:xfrm>
                <a:off x="242502" y="41275"/>
                <a:ext cx="1067008" cy="339725"/>
              </a:xfrm>
              <a:prstGeom prst="rect">
                <a:avLst/>
              </a:prstGeom>
            </p:spPr>
            <p:txBody>
              <a:bodyPr lIns="9924" tIns="9924" rIns="9924" bIns="9924" rtlCol="0" anchor="ctr"/>
              <a:lstStyle/>
              <a:p>
                <a:pPr algn="ctr">
                  <a:lnSpc>
                    <a:spcPts val="363"/>
                  </a:lnSpc>
                </a:pPr>
                <a:endParaRPr/>
              </a:p>
            </p:txBody>
          </p:sp>
        </p:grpSp>
      </p:grpSp>
      <p:sp>
        <p:nvSpPr>
          <p:cNvPr id="26" name="Freeform 26"/>
          <p:cNvSpPr/>
          <p:nvPr/>
        </p:nvSpPr>
        <p:spPr>
          <a:xfrm>
            <a:off x="469308" y="4538016"/>
            <a:ext cx="1027644" cy="273793"/>
          </a:xfrm>
          <a:custGeom>
            <a:avLst/>
            <a:gdLst/>
            <a:ahLst/>
            <a:cxnLst/>
            <a:rect l="l" t="t" r="r" b="b"/>
            <a:pathLst>
              <a:path w="1027644" h="273793">
                <a:moveTo>
                  <a:pt x="0" y="0"/>
                </a:moveTo>
                <a:lnTo>
                  <a:pt x="1027644" y="0"/>
                </a:lnTo>
                <a:lnTo>
                  <a:pt x="1027644" y="273792"/>
                </a:lnTo>
                <a:lnTo>
                  <a:pt x="0" y="27379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599" t="-53688" b="-57761"/>
            </a:stretch>
          </a:blipFill>
        </p:spPr>
      </p:sp>
      <p:sp>
        <p:nvSpPr>
          <p:cNvPr id="27" name="Freeform 27"/>
          <p:cNvSpPr/>
          <p:nvPr/>
        </p:nvSpPr>
        <p:spPr>
          <a:xfrm>
            <a:off x="1635225" y="4538016"/>
            <a:ext cx="1242208" cy="286039"/>
          </a:xfrm>
          <a:custGeom>
            <a:avLst/>
            <a:gdLst/>
            <a:ahLst/>
            <a:cxnLst/>
            <a:rect l="l" t="t" r="r" b="b"/>
            <a:pathLst>
              <a:path w="1242208" h="286039">
                <a:moveTo>
                  <a:pt x="0" y="0"/>
                </a:moveTo>
                <a:lnTo>
                  <a:pt x="1242208" y="0"/>
                </a:lnTo>
                <a:lnTo>
                  <a:pt x="1242208" y="286039"/>
                </a:lnTo>
                <a:lnTo>
                  <a:pt x="0" y="28603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24672" r="-115178" b="-28824"/>
            </a:stretch>
          </a:blipFill>
        </p:spPr>
      </p:sp>
      <p:sp>
        <p:nvSpPr>
          <p:cNvPr id="28" name="Freeform 28"/>
          <p:cNvSpPr/>
          <p:nvPr/>
        </p:nvSpPr>
        <p:spPr>
          <a:xfrm>
            <a:off x="2356156" y="588695"/>
            <a:ext cx="327688" cy="438446"/>
          </a:xfrm>
          <a:custGeom>
            <a:avLst/>
            <a:gdLst/>
            <a:ahLst/>
            <a:cxnLst/>
            <a:rect l="l" t="t" r="r" b="b"/>
            <a:pathLst>
              <a:path w="327688" h="438446">
                <a:moveTo>
                  <a:pt x="0" y="0"/>
                </a:moveTo>
                <a:lnTo>
                  <a:pt x="327688" y="0"/>
                </a:lnTo>
                <a:lnTo>
                  <a:pt x="327688" y="438446"/>
                </a:lnTo>
                <a:lnTo>
                  <a:pt x="0" y="43844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7602" b="-7602"/>
            </a:stretch>
          </a:blipFill>
        </p:spPr>
      </p:sp>
      <p:grpSp>
        <p:nvGrpSpPr>
          <p:cNvPr id="29" name="Group 29"/>
          <p:cNvGrpSpPr/>
          <p:nvPr/>
        </p:nvGrpSpPr>
        <p:grpSpPr>
          <a:xfrm>
            <a:off x="588337" y="3992231"/>
            <a:ext cx="1374942" cy="222619"/>
            <a:chOff x="0" y="0"/>
            <a:chExt cx="1833256" cy="296825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94894" cy="296825"/>
            </a:xfrm>
            <a:custGeom>
              <a:avLst/>
              <a:gdLst/>
              <a:ahLst/>
              <a:cxnLst/>
              <a:rect l="l" t="t" r="r" b="b"/>
              <a:pathLst>
                <a:path w="294894" h="296825">
                  <a:moveTo>
                    <a:pt x="0" y="0"/>
                  </a:moveTo>
                  <a:lnTo>
                    <a:pt x="294894" y="0"/>
                  </a:lnTo>
                  <a:lnTo>
                    <a:pt x="294894" y="296825"/>
                  </a:lnTo>
                  <a:lnTo>
                    <a:pt x="0" y="2968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xmlns="" r:embed="rId6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31" name="TextBox 31"/>
            <p:cNvSpPr txBox="1"/>
            <p:nvPr/>
          </p:nvSpPr>
          <p:spPr>
            <a:xfrm>
              <a:off x="348144" y="-2991"/>
              <a:ext cx="398374" cy="15903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021"/>
                </a:lnSpc>
              </a:pPr>
              <a:r>
                <a:rPr lang="en-US" sz="729" b="1">
                  <a:solidFill>
                    <a:srgbClr val="000000"/>
                  </a:solidFill>
                  <a:latin typeface="Montserrat Bold"/>
                  <a:ea typeface="Montserrat Bold"/>
                  <a:cs typeface="Montserrat Bold"/>
                  <a:sym typeface="Montserrat Bold"/>
                </a:rPr>
                <a:t>DATA</a:t>
              </a:r>
            </a:p>
          </p:txBody>
        </p:sp>
        <p:sp>
          <p:nvSpPr>
            <p:cNvPr id="32" name="TextBox 32"/>
            <p:cNvSpPr txBox="1"/>
            <p:nvPr/>
          </p:nvSpPr>
          <p:spPr>
            <a:xfrm>
              <a:off x="348144" y="127193"/>
              <a:ext cx="1485113" cy="15903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021"/>
                </a:lnSpc>
              </a:pPr>
              <a:r>
                <a:rPr lang="en-US" sz="729" b="1">
                  <a:solidFill>
                    <a:srgbClr val="000000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xx de xx de xxxx</a:t>
              </a:r>
            </a:p>
          </p:txBody>
        </p:sp>
      </p:grpSp>
      <p:grpSp>
        <p:nvGrpSpPr>
          <p:cNvPr id="33" name="Group 33"/>
          <p:cNvGrpSpPr/>
          <p:nvPr/>
        </p:nvGrpSpPr>
        <p:grpSpPr>
          <a:xfrm>
            <a:off x="2140045" y="3992231"/>
            <a:ext cx="759911" cy="211707"/>
            <a:chOff x="0" y="0"/>
            <a:chExt cx="1013214" cy="282276"/>
          </a:xfrm>
        </p:grpSpPr>
        <p:sp>
          <p:nvSpPr>
            <p:cNvPr id="34" name="Freeform 34"/>
            <p:cNvSpPr/>
            <p:nvPr/>
          </p:nvSpPr>
          <p:spPr>
            <a:xfrm>
              <a:off x="0" y="0"/>
              <a:ext cx="282276" cy="282276"/>
            </a:xfrm>
            <a:custGeom>
              <a:avLst/>
              <a:gdLst/>
              <a:ahLst/>
              <a:cxnLst/>
              <a:rect l="l" t="t" r="r" b="b"/>
              <a:pathLst>
                <a:path w="282276" h="282276">
                  <a:moveTo>
                    <a:pt x="0" y="0"/>
                  </a:moveTo>
                  <a:lnTo>
                    <a:pt x="282276" y="0"/>
                  </a:lnTo>
                  <a:lnTo>
                    <a:pt x="282276" y="282276"/>
                  </a:lnTo>
                  <a:lnTo>
                    <a:pt x="0" y="2822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xmlns="" r:embed="rId8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35" name="TextBox 35"/>
            <p:cNvSpPr txBox="1"/>
            <p:nvPr/>
          </p:nvSpPr>
          <p:spPr>
            <a:xfrm>
              <a:off x="333248" y="-4603"/>
              <a:ext cx="679966" cy="1588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020"/>
                </a:lnSpc>
              </a:pPr>
              <a:r>
                <a:rPr lang="en-US" sz="729" b="1">
                  <a:solidFill>
                    <a:srgbClr val="000000"/>
                  </a:solidFill>
                  <a:latin typeface="Montserrat Bold"/>
                  <a:ea typeface="Montserrat Bold"/>
                  <a:cs typeface="Montserrat Bold"/>
                  <a:sym typeface="Montserrat Bold"/>
                </a:rPr>
                <a:t>HORÁRIO</a:t>
              </a:r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333248" y="120011"/>
              <a:ext cx="679966" cy="1588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020"/>
                </a:lnSpc>
              </a:pPr>
              <a:r>
                <a:rPr lang="en-US" sz="729" b="1">
                  <a:solidFill>
                    <a:srgbClr val="000000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xxhxx </a:t>
              </a:r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3366630" y="3992231"/>
            <a:ext cx="1420576" cy="232707"/>
            <a:chOff x="0" y="0"/>
            <a:chExt cx="1894102" cy="310276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242015" cy="310276"/>
            </a:xfrm>
            <a:custGeom>
              <a:avLst/>
              <a:gdLst/>
              <a:ahLst/>
              <a:cxnLst/>
              <a:rect l="l" t="t" r="r" b="b"/>
              <a:pathLst>
                <a:path w="242015" h="310276">
                  <a:moveTo>
                    <a:pt x="0" y="0"/>
                  </a:moveTo>
                  <a:lnTo>
                    <a:pt x="242015" y="0"/>
                  </a:lnTo>
                  <a:lnTo>
                    <a:pt x="242015" y="310276"/>
                  </a:lnTo>
                  <a:lnTo>
                    <a:pt x="0" y="3102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xmlns="" r:embed="rId10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39" name="TextBox 39"/>
            <p:cNvSpPr txBox="1"/>
            <p:nvPr/>
          </p:nvSpPr>
          <p:spPr>
            <a:xfrm>
              <a:off x="333248" y="-19050"/>
              <a:ext cx="528239" cy="1588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020"/>
                </a:lnSpc>
              </a:pPr>
              <a:r>
                <a:rPr lang="en-US" sz="729" b="1">
                  <a:solidFill>
                    <a:srgbClr val="000000"/>
                  </a:solidFill>
                  <a:latin typeface="Montserrat Bold"/>
                  <a:ea typeface="Montserrat Bold"/>
                  <a:cs typeface="Montserrat Bold"/>
                  <a:sym typeface="Montserrat Bold"/>
                </a:rPr>
                <a:t>LOCAL</a:t>
              </a:r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333248" y="105564"/>
              <a:ext cx="1560854" cy="1588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020"/>
                </a:lnSpc>
              </a:pPr>
              <a:r>
                <a:rPr lang="en-US" sz="729" b="1">
                  <a:solidFill>
                    <a:srgbClr val="000000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xxxx</a:t>
              </a:r>
            </a:p>
          </p:txBody>
        </p:sp>
      </p:grpSp>
      <p:sp>
        <p:nvSpPr>
          <p:cNvPr id="42" name="Freeform 24"/>
          <p:cNvSpPr/>
          <p:nvPr/>
        </p:nvSpPr>
        <p:spPr>
          <a:xfrm rot="5400000">
            <a:off x="4208638" y="4218471"/>
            <a:ext cx="626630" cy="1018417"/>
          </a:xfrm>
          <a:custGeom>
            <a:avLst/>
            <a:gdLst/>
            <a:ahLst/>
            <a:cxnLst/>
            <a:rect l="l" t="t" r="r" b="b"/>
            <a:pathLst>
              <a:path w="1552011" h="711200">
                <a:moveTo>
                  <a:pt x="776006" y="711200"/>
                </a:moveTo>
                <a:lnTo>
                  <a:pt x="1552011" y="0"/>
                </a:lnTo>
                <a:lnTo>
                  <a:pt x="0" y="0"/>
                </a:lnTo>
                <a:lnTo>
                  <a:pt x="776006" y="711200"/>
                </a:lnTo>
                <a:close/>
              </a:path>
            </a:pathLst>
          </a:custGeom>
          <a:solidFill>
            <a:srgbClr val="C8DDAE"/>
          </a:solidFill>
        </p:spPr>
      </p:sp>
      <p:sp>
        <p:nvSpPr>
          <p:cNvPr id="43" name="Freeform 24"/>
          <p:cNvSpPr/>
          <p:nvPr/>
        </p:nvSpPr>
        <p:spPr>
          <a:xfrm>
            <a:off x="4164219" y="4414927"/>
            <a:ext cx="860694" cy="573555"/>
          </a:xfrm>
          <a:custGeom>
            <a:avLst/>
            <a:gdLst/>
            <a:ahLst/>
            <a:cxnLst/>
            <a:rect l="l" t="t" r="r" b="b"/>
            <a:pathLst>
              <a:path w="1552011" h="711200">
                <a:moveTo>
                  <a:pt x="776006" y="711200"/>
                </a:moveTo>
                <a:lnTo>
                  <a:pt x="1552011" y="0"/>
                </a:lnTo>
                <a:lnTo>
                  <a:pt x="0" y="0"/>
                </a:lnTo>
                <a:lnTo>
                  <a:pt x="776006" y="711200"/>
                </a:lnTo>
                <a:close/>
              </a:path>
            </a:pathLst>
          </a:custGeom>
          <a:solidFill>
            <a:srgbClr val="C8DDAE"/>
          </a:solidFill>
        </p:spPr>
      </p:sp>
      <p:sp>
        <p:nvSpPr>
          <p:cNvPr id="45" name="Freeform 13"/>
          <p:cNvSpPr/>
          <p:nvPr/>
        </p:nvSpPr>
        <p:spPr>
          <a:xfrm>
            <a:off x="-10892" y="-4103"/>
            <a:ext cx="1306292" cy="587273"/>
          </a:xfrm>
          <a:custGeom>
            <a:avLst/>
            <a:gdLst/>
            <a:ahLst/>
            <a:cxnLst/>
            <a:rect l="l" t="t" r="r" b="b"/>
            <a:pathLst>
              <a:path w="1552011" h="711200">
                <a:moveTo>
                  <a:pt x="776006" y="711200"/>
                </a:moveTo>
                <a:lnTo>
                  <a:pt x="1552011" y="0"/>
                </a:lnTo>
                <a:lnTo>
                  <a:pt x="0" y="0"/>
                </a:lnTo>
                <a:lnTo>
                  <a:pt x="776006" y="711200"/>
                </a:lnTo>
                <a:close/>
              </a:path>
            </a:pathLst>
          </a:custGeom>
          <a:solidFill>
            <a:srgbClr val="C8DDAE"/>
          </a:solidFill>
        </p:spPr>
      </p:sp>
      <p:sp>
        <p:nvSpPr>
          <p:cNvPr id="47" name="Freeform 13"/>
          <p:cNvSpPr/>
          <p:nvPr/>
        </p:nvSpPr>
        <p:spPr>
          <a:xfrm rot="16200000">
            <a:off x="353243" y="-353465"/>
            <a:ext cx="588695" cy="1295619"/>
          </a:xfrm>
          <a:custGeom>
            <a:avLst/>
            <a:gdLst/>
            <a:ahLst/>
            <a:cxnLst/>
            <a:rect l="l" t="t" r="r" b="b"/>
            <a:pathLst>
              <a:path w="1552011" h="711200">
                <a:moveTo>
                  <a:pt x="776006" y="711200"/>
                </a:moveTo>
                <a:lnTo>
                  <a:pt x="1552011" y="0"/>
                </a:lnTo>
                <a:lnTo>
                  <a:pt x="0" y="0"/>
                </a:lnTo>
                <a:lnTo>
                  <a:pt x="776006" y="711200"/>
                </a:lnTo>
                <a:close/>
              </a:path>
            </a:pathLst>
          </a:custGeom>
          <a:solidFill>
            <a:srgbClr val="C8DDAE"/>
          </a:solidFill>
        </p:spPr>
      </p:sp>
      <p:sp>
        <p:nvSpPr>
          <p:cNvPr id="48" name="Freeform 13"/>
          <p:cNvSpPr/>
          <p:nvPr/>
        </p:nvSpPr>
        <p:spPr>
          <a:xfrm rot="10800000">
            <a:off x="-24879" y="-14413"/>
            <a:ext cx="1306292" cy="587273"/>
          </a:xfrm>
          <a:custGeom>
            <a:avLst/>
            <a:gdLst/>
            <a:ahLst/>
            <a:cxnLst/>
            <a:rect l="l" t="t" r="r" b="b"/>
            <a:pathLst>
              <a:path w="1552011" h="711200">
                <a:moveTo>
                  <a:pt x="776006" y="711200"/>
                </a:moveTo>
                <a:lnTo>
                  <a:pt x="1552011" y="0"/>
                </a:lnTo>
                <a:lnTo>
                  <a:pt x="0" y="0"/>
                </a:lnTo>
                <a:lnTo>
                  <a:pt x="776006" y="711200"/>
                </a:lnTo>
                <a:close/>
              </a:path>
            </a:pathLst>
          </a:custGeom>
          <a:solidFill>
            <a:srgbClr val="C8DDAE"/>
          </a:solid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116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Quicksand Bold</vt:lpstr>
      <vt:lpstr>Calibri</vt:lpstr>
      <vt:lpstr>Quicksand</vt:lpstr>
      <vt:lpstr>Quicksand Medium</vt:lpstr>
      <vt:lpstr>Arial</vt:lpstr>
      <vt:lpstr>Montserrat Bold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PPGPSI - Convite para Banca</dc:title>
  <dc:creator>Convidado</dc:creator>
  <cp:lastModifiedBy>Convidado</cp:lastModifiedBy>
  <cp:revision>5</cp:revision>
  <dcterms:created xsi:type="dcterms:W3CDTF">2006-08-16T00:00:00Z</dcterms:created>
  <dcterms:modified xsi:type="dcterms:W3CDTF">2025-03-25T16:29:36Z</dcterms:modified>
  <dc:identifier>DAGiYsS49Wo</dc:identifier>
</cp:coreProperties>
</file>